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b7a5b0d890418c" /><Relationship Type="http://schemas.openxmlformats.org/officeDocument/2006/relationships/extended-properties" Target="/docProps/app.xml" Id="Rf35f69a1e41f4524" /><Relationship Type="http://schemas.openxmlformats.org/officeDocument/2006/relationships/officeDocument" Target="/ppt/presentation.xml" Id="R58d7d08ad4f548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3c073e928b4c98"/>
  </p:sldMasterIdLst>
  <p:notesMasterIdLst>
    <p:notesMasterId xmlns:r="http://schemas.openxmlformats.org/officeDocument/2006/relationships" r:id="Rd03cae833fea46a7"/>
  </p:notesMasterIdLst>
  <p:sldIdLst>
    <p:sldId xmlns:r="http://schemas.openxmlformats.org/officeDocument/2006/relationships" id="256" r:id="R570e8e840ab54b64"/>
  </p:sldIdLst>
  <p:sldSz cx="10058400" cy="7772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bd4ba67519432f" /><Relationship Type="http://schemas.openxmlformats.org/officeDocument/2006/relationships/slideMaster" Target="/ppt/slideMasters/slideMaster1.xml" Id="Rf93c073e928b4c98" /><Relationship Type="http://schemas.openxmlformats.org/officeDocument/2006/relationships/notesMaster" Target="/ppt/notesMasters/notesMaster1.xml" Id="Rd03cae833fea46a7" /><Relationship Type="http://schemas.openxmlformats.org/officeDocument/2006/relationships/presProps" Target="/ppt/presProps.xml" Id="R8b0434475f3c4f2b" /><Relationship Type="http://schemas.openxmlformats.org/officeDocument/2006/relationships/tableStyles" Target="/ppt/tableStyles.xml" Id="R4724ab3f55204b8b" /><Relationship Type="http://schemas.openxmlformats.org/officeDocument/2006/relationships/slide" Target="/ppt/slides/slide1.xml" Id="R570e8e840ab54b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9ec75a197443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8fe1e083b84221" /><Relationship Type="http://schemas.openxmlformats.org/officeDocument/2006/relationships/notesMaster" Target="/ppt/notesMasters/notesMaster1.xml" Id="Rc6707beeeecf49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Single-sided, three-panel brochure matching the supplied source layout: company introduction on the left, nine services in the center, benefits and contact information on the right. US Letter landscape, 11 by 8.5 inches. Source: Prime6 Infra Services Brochure 10 25 v1(1).pptx. Original logo and building imagery retained.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7e5ebd07424cd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ee5d73f8cb4bb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1ec5640d2b43d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5dd6f48b6f410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543273a15341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1c780d44bc4f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4D4A02-4B8F-4F26-9C5E-26AFCE191D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05840" y="2936240"/>
            <a:ext cx="8046720" cy="1122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96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733B2FC-535B-4351-8C2B-79DFE5BD742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08760" y="4274820"/>
            <a:ext cx="7040880" cy="86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4304BE2-7251-49FF-986B-28FDBD2BA1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05840" y="3238500"/>
            <a:ext cx="804672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46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20588A-9F49-4215-BABB-A69D51BDFE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4C724E-BD19-4F0A-97CD-F7FAF0EB48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892683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37418AD-D687-4CD0-9190-2521CDDB04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F0F574B-3C80-4568-9EFF-41F2F678C1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46A7FB6-7812-4587-B47A-F6F280A9D89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34352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73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21FCE9-E599-4A9A-9FAF-312B551701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5785" y="604520"/>
            <a:ext cx="8926830" cy="949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2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F0DA63-3059-4817-A569-4DDACD389B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65785" y="2159000"/>
            <a:ext cx="4149090" cy="4836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885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400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915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429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19443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4589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69735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4881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00275" indent="-188595" algn="l">
              <a:lnSpc>
                <a:spcPct val="110000"/>
              </a:lnSpc>
              <a:spcBef>
                <a:spcPts val="0"/>
              </a:spcBef>
              <a:spcAft>
                <a:spcPts val="990"/>
              </a:spcAft>
              <a:buChar char="•"/>
              <a:defRPr sz="18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c4349a55c946c9" /><Relationship Type="http://schemas.openxmlformats.org/officeDocument/2006/relationships/slideLayout" Target="/ppt/slideLayouts/slideLayout1.xml" Id="R1003cd1d3ba54653" /><Relationship Type="http://schemas.openxmlformats.org/officeDocument/2006/relationships/slideLayout" Target="/ppt/slideLayouts/slideLayout2.xml" Id="R78ea7b0891a344f0" /><Relationship Type="http://schemas.openxmlformats.org/officeDocument/2006/relationships/slideLayout" Target="/ppt/slideLayouts/slideLayout3.xml" Id="Rf5728efca64d4fd1" /><Relationship Type="http://schemas.openxmlformats.org/officeDocument/2006/relationships/slideLayout" Target="/ppt/slideLayouts/slideLayout4.xml" Id="R75556623cba04d84" /><Relationship Type="http://schemas.openxmlformats.org/officeDocument/2006/relationships/slideLayout" Target="/ppt/slideLayouts/slideLayout5.xml" Id="R336a3c27c32c4e46" /><Relationship Type="http://schemas.openxmlformats.org/officeDocument/2006/relationships/slideLayout" Target="/ppt/slideLayouts/slideLayout6.xml" Id="R40b9cc8d7e6b4f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03cd1d3ba54653"/>
    <p:sldLayoutId xmlns:r="http://schemas.openxmlformats.org/officeDocument/2006/relationships" id="2147483650" r:id="R78ea7b0891a344f0"/>
    <p:sldLayoutId xmlns:r="http://schemas.openxmlformats.org/officeDocument/2006/relationships" id="2147483651" r:id="Rf5728efca64d4fd1"/>
    <p:sldLayoutId xmlns:r="http://schemas.openxmlformats.org/officeDocument/2006/relationships" id="2147483652" r:id="R75556623cba04d84"/>
    <p:sldLayoutId xmlns:r="http://schemas.openxmlformats.org/officeDocument/2006/relationships" id="2147483653" r:id="R336a3c27c32c4e46"/>
    <p:sldLayoutId xmlns:r="http://schemas.openxmlformats.org/officeDocument/2006/relationships" id="2147483654" r:id="R40b9cc8d7e6b4f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76f81d2db9493e" /><Relationship Type="http://schemas.openxmlformats.org/officeDocument/2006/relationships/image" Target="/ppt/media/image.png" Id="Rf7906f179ee04bfa" /><Relationship Type="http://schemas.openxmlformats.org/officeDocument/2006/relationships/image" Target="/ppt/media/image2.png" Id="Rdac17c0f0fe544bf" /><Relationship Type="http://schemas.openxmlformats.org/officeDocument/2006/relationships/notesSlide" Target="/ppt/notesSlides/notesSlide1.xml" Id="R12eef9af70934f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935DE43-F260-41D9-943D-BB53599C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352800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B5DA8-B287-49B8-91F2-7C5D7F9785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906f179ee04bfa"/>
          <a:stretch xmlns:a="http://schemas.openxmlformats.org/drawingml/2006/main"/>
        </p:blipFill>
        <p:spPr>
          <a:xfrm xmlns:a="http://schemas.openxmlformats.org/drawingml/2006/main">
            <a:off x="266700" y="291679"/>
            <a:ext cx="609600" cy="72156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FA0518-B5F4-4DC0-A486-F11146FD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337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PRIME6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557ED-F792-48F9-953E-9C503708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75247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INFRA SERVICES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652B6-F9E7-40C1-A8D4-DDDEDD07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362075"/>
            <a:ext cx="28098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defPPr>
            <a:lvl1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1pPr>
            <a:lvl2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2pPr>
            <a:lvl3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3pPr>
            <a:lvl4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4pPr>
            <a:lvl5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5pPr>
            <a:lvl6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6pPr>
            <a:lvl7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7pPr>
            <a:lvl8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8pPr>
            <a:lvl9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E944A"/>
                </a:solidFill>
                <a:latin typeface="Arial"/>
                <a:ea typeface="Arial"/>
                <a:cs typeface="Arial"/>
              </a:rPr>
              <a:t>YOUR PROPERTY.</a:t>
            </a:r>
          </a:p>
          <a:p xmlns:a="http://schemas.openxmlformats.org/drawingml/2006/main">
            <a:pPr>
              <a:defRPr sz="1425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E944A"/>
                </a:solidFill>
                <a:latin typeface="Arial"/>
                <a:ea typeface="Arial"/>
                <a:cs typeface="Arial"/>
              </a:rPr>
              <a:t>OUR PRIORITY.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86033-4763-49BA-B09D-9B50F9B5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2124075"/>
            <a:ext cx="285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Commercial</a:t>
            </a:r>
          </a:p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Property</a:t>
            </a:r>
          </a:p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05CDC-9AAC-4B7C-A778-7B92922D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724275"/>
            <a:ext cx="2857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Full-service management to help</a:t>
            </a:r>
          </a:p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protect your investment and</a:t>
            </a:r>
          </a:p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improve property performance.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1C6CF-79C1-4B4C-8E3F-D9D5AA0699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17c0f0fe544bf"/>
          <a:stretch xmlns:a="http://schemas.openxmlformats.org/drawingml/2006/main"/>
        </p:blipFill>
        <p:spPr>
          <a:xfrm xmlns:a="http://schemas.openxmlformats.org/drawingml/2006/main">
            <a:off x="264531" y="4667250"/>
            <a:ext cx="2823738" cy="21145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FAAB2-33ED-4123-9B18-7966C80E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0866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E944A"/>
                </a:solidFill>
                <a:latin typeface="Arial"/>
                <a:ea typeface="Arial"/>
                <a:cs typeface="Arial"/>
              </a:rPr>
              <a:t>RETAIL     OFFICE     MIXED-USE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9CB83-6815-4C82-9756-CC97173C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419975"/>
            <a:ext cx="28575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38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38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Professional management. Lasting value.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74A6B2-60D0-4828-A37F-9CDE7BE9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66700"/>
            <a:ext cx="9525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7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A6ED7-4283-4FDC-B585-C091DD52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85750"/>
            <a:ext cx="2876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Our management</a:t>
            </a:r>
          </a:p>
          <a:p xmlns:a="http://schemas.openxmlformats.org/drawingml/2006/main">
            <a:pPr>
              <a:defRPr sz="2025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services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6BEE5-68CA-4C4D-8EDA-E9962173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057275"/>
            <a:ext cx="28765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E9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5A1160-CB79-4F39-B7A9-505E6614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266825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01  Rent collection &amp; receivables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FAE6FD-3962-4C6E-964A-CB72ADCA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514475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Rent collection, overdue payment follow-up,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lease-based billing and account tracking.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4159EE-4ECB-4006-B611-8DE91C8C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924050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02  Property &amp; tenant management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12B60F-D9DF-424E-8466-316F35B3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171700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Daily operations, tenant communication,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lease administration and occupancy support.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AE40CA-436F-4D7D-BF90-690F3938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581275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03  Leasing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635798-D2B1-40BC-A717-A52D02A1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828925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Vacancy marketing, prospect screening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and lease coordination.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CC30BA-079A-43AA-9FAA-875AB023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238500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04  Compliance &amp; risk management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ECB002-07E4-45F3-9C8F-5D4FD588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486150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Lease obligation tracking, inspections,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records and compliance coordination.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2877B2-97EF-482B-B988-4FD74F14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895725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05  Maintenance &amp; vendors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BDCED2-54DF-4E94-A654-36BB5F97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143375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Preventive maintenance, emergency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coordination, vendor oversight and cost control.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337191-1561-436C-BA1D-623B3351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552950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06  Accounting &amp; financial reporting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B68D2B-6362-4BA1-B220-BDF0FE09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800600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Income and expense tracking, budgets,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cash flow reports and owner statements.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10461E-326A-4446-BCCA-B888A092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5210175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07  CAM / NNN reconciliations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E39E4E-B785-4205-A6AC-1A271EF6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5457825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Common area maintenance and triple-net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expense allocations, tenant recoveries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and annual reconciliations.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1FF2F3-E317-4A2F-84A4-3A618B36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6000750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08  Property assessments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2BE60E-11DA-4FD8-A7FA-14E6C2CF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6248400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Operational and performance reviews, with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lease recommendations to improve returns.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2CDC40-5D82-4BA9-83A3-049BF23B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6657975"/>
            <a:ext cx="28765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88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09  Owner reporting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2B9D969-3A82-4092-9CEB-A8DFBEDB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6905625"/>
            <a:ext cx="287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Timely, tailored reports that help owners</a:t>
            </a:r>
          </a:p>
          <a:p xmlns:a="http://schemas.openxmlformats.org/drawingml/2006/main">
            <a:pPr>
              <a:defRPr sz="975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track property performance.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6910E8A-AB98-462A-B490-6828ACD6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7486650"/>
            <a:ext cx="2876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defPPr>
            <a:lvl1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1pPr>
            <a:lvl2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2pPr>
            <a:lvl3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3pPr>
            <a:lvl4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4pPr>
            <a:lvl5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5pPr>
            <a:lvl6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6pPr>
            <a:lvl7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7pPr>
            <a:lvl8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8pPr>
            <a:lvl9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63" b="1">
                <a:solidFill>
                  <a:srgbClr val="BE944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E944A"/>
                </a:solidFill>
                <a:latin typeface="Arial"/>
                <a:ea typeface="Arial"/>
                <a:cs typeface="Arial"/>
              </a:rPr>
              <a:t>Support for one property or an entire portfolio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BB09C45-0675-4B3C-B4BF-14C0A9CE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33528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2195679-47A1-4103-81C1-76E6CAC6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812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property.</a:t>
            </a:r>
          </a:p>
          <a:p xmlns:a="http://schemas.openxmlformats.org/drawingml/2006/main">
            <a:pPr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focus.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5763E6C-5AC6-4A94-B277-D098850B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190625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Why choose Prime6?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F586198-BE40-46E3-86F2-F2CCB39D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6954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Property performance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397AB5-14F8-4F05-AB0E-26D1CE49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431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A focus on occupancy, tenant retention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and operating costs.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9A4D6C0-F49B-42D1-9B4D-7EC676E1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812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Commercial property expertise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CD47AB5-97D3-455B-A94A-3CCE646B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289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Management and leasing support for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retail, office and mixed-use properties.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5BA636E-4BCB-4AEC-83E6-54C5BB76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670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Proactive oversight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F7DA901-A887-4456-BC6D-3BE954C9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147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Attention to maintenance needs, lease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obligations and property risks.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BE0CC74-EB71-4A64-A4E9-F08E70EF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52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Efficient operations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389D5D2-3EE9-496A-9183-B7D81DCB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005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Coordinated vendors and processes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to keep daily operations on track.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9342CD1-FCD9-4EF6-95FE-862B8519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4386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Responsive communication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39AED3B-3DC3-4A3D-BFF1-37141EDE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6863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Clear updates and accessible support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for owners and tenants.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45B53D6-DF69-4E1F-8AA6-4689005D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244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732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24F"/>
                </a:solidFill>
                <a:latin typeface="Arial"/>
                <a:ea typeface="Arial"/>
                <a:cs typeface="Arial"/>
              </a:rPr>
              <a:t>Informed decisions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B168B4C-C527-4349-8F6C-04BBF90B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3721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defPPr>
            <a:lvl1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1pPr>
            <a:lvl2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2pPr>
            <a:lvl3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3pPr>
            <a:lvl4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4pPr>
            <a:lvl5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5pPr>
            <a:lvl6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6pPr>
            <a:lvl7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7pPr>
            <a:lvl8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8pPr>
            <a:lvl9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Financial reporting and recommendations</a:t>
            </a:r>
          </a:p>
          <a:p xmlns:a="http://schemas.openxmlformats.org/drawingml/2006/main">
            <a:pPr>
              <a:defRPr sz="1013" b="0">
                <a:solidFill>
                  <a:srgbClr val="4D5A6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5A65"/>
                </a:solidFill>
                <a:latin typeface="Arial"/>
                <a:ea typeface="Arial"/>
                <a:cs typeface="Arial"/>
              </a:rPr>
              <a:t>to support property performance.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A792241-9148-4FC7-842B-57201DC1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6048375"/>
            <a:ext cx="33528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3F8EA1A-A153-4EE3-AD07-55417B792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579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Let’s talk about your property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9693ECA-F434-444A-BCE9-54EA8818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657975"/>
            <a:ext cx="285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860-389-3641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219-805-2652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D20FFED-8136-4CBA-87E4-80A3ED3D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7210425"/>
            <a:ext cx="28575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prime6infraservices@gmail.com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617811A-14B4-4CAA-9AF5-2600B875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7515225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BE944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BE944A"/>
                </a:solidFill>
                <a:latin typeface="Arial"/>
                <a:ea typeface="Arial"/>
                <a:cs typeface="Arial"/>
              </a:rPr>
              <a:t>Serving Texas and surrounding areas</a:t>
            </a:r>
          </a:p>
        </p:txBody>
      </p:sp>
    </p:spTree>
    <p:extLst>
      <p:ext uri="{BB962C8B-B14F-4D97-AF65-F5344CB8AC3E}">
        <p14:creationId xmlns:p14="http://schemas.microsoft.com/office/powerpoint/2010/main" val="10955317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2026-10-25T21:03:14.5250000Z</dcterms:created>
  <dcterms:modified xsi:type="dcterms:W3CDTF">2026-10-25T21:03:14.5250000Z</dcterms:modified>
</coreProperties>
</file>